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7D5B-39FC-4B5A-9C6D-1D74B011176A}" type="datetimeFigureOut">
              <a:rPr lang="ko-KR" altLang="en-US" smtClean="0"/>
              <a:t>2023-11-14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CF362-8891-4702-A428-147A196B9F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5463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7D5B-39FC-4B5A-9C6D-1D74B011176A}" type="datetimeFigureOut">
              <a:rPr lang="ko-KR" altLang="en-US" smtClean="0"/>
              <a:t>2023-11-14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CF362-8891-4702-A428-147A196B9F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6566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7D5B-39FC-4B5A-9C6D-1D74B011176A}" type="datetimeFigureOut">
              <a:rPr lang="ko-KR" altLang="en-US" smtClean="0"/>
              <a:t>2023-11-14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CF362-8891-4702-A428-147A196B9F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7592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7D5B-39FC-4B5A-9C6D-1D74B011176A}" type="datetimeFigureOut">
              <a:rPr lang="ko-KR" altLang="en-US" smtClean="0"/>
              <a:t>2023-11-14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CF362-8891-4702-A428-147A196B9F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071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7D5B-39FC-4B5A-9C6D-1D74B011176A}" type="datetimeFigureOut">
              <a:rPr lang="ko-KR" altLang="en-US" smtClean="0"/>
              <a:t>2023-11-14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CF362-8891-4702-A428-147A196B9F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592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7D5B-39FC-4B5A-9C6D-1D74B011176A}" type="datetimeFigureOut">
              <a:rPr lang="ko-KR" altLang="en-US" smtClean="0"/>
              <a:t>2023-11-14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CF362-8891-4702-A428-147A196B9F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804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7D5B-39FC-4B5A-9C6D-1D74B011176A}" type="datetimeFigureOut">
              <a:rPr lang="ko-KR" altLang="en-US" smtClean="0"/>
              <a:t>2023-11-14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CF362-8891-4702-A428-147A196B9F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6331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7D5B-39FC-4B5A-9C6D-1D74B011176A}" type="datetimeFigureOut">
              <a:rPr lang="ko-KR" altLang="en-US" smtClean="0"/>
              <a:t>2023-11-14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CF362-8891-4702-A428-147A196B9F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941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7D5B-39FC-4B5A-9C6D-1D74B011176A}" type="datetimeFigureOut">
              <a:rPr lang="ko-KR" altLang="en-US" smtClean="0"/>
              <a:t>2023-11-14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CF362-8891-4702-A428-147A196B9F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0447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7D5B-39FC-4B5A-9C6D-1D74B011176A}" type="datetimeFigureOut">
              <a:rPr lang="ko-KR" altLang="en-US" smtClean="0"/>
              <a:t>2023-11-14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CF362-8891-4702-A428-147A196B9F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5342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7D5B-39FC-4B5A-9C6D-1D74B011176A}" type="datetimeFigureOut">
              <a:rPr lang="ko-KR" altLang="en-US" smtClean="0"/>
              <a:t>2023-11-14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CF362-8891-4702-A428-147A196B9F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302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B7D5B-39FC-4B5A-9C6D-1D74B011176A}" type="datetimeFigureOut">
              <a:rPr lang="ko-KR" altLang="en-US" smtClean="0"/>
              <a:t>2023-11-14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CF362-8891-4702-A428-147A196B9F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8113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2589"/>
            <a:ext cx="6984776" cy="637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464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6805"/>
            <a:ext cx="8280919" cy="6206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018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김수일</dc:creator>
  <cp:lastModifiedBy>김수일</cp:lastModifiedBy>
  <cp:revision>12</cp:revision>
  <dcterms:created xsi:type="dcterms:W3CDTF">2023-01-17T12:38:15Z</dcterms:created>
  <dcterms:modified xsi:type="dcterms:W3CDTF">2023-11-14T13:00:02Z</dcterms:modified>
</cp:coreProperties>
</file>